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6"/>
  </p:notesMasterIdLst>
  <p:handoutMasterIdLst>
    <p:handoutMasterId r:id="rId17"/>
  </p:handoutMasterIdLst>
  <p:sldIdLst>
    <p:sldId id="257" r:id="rId2"/>
    <p:sldId id="262" r:id="rId3"/>
    <p:sldId id="263" r:id="rId4"/>
    <p:sldId id="264" r:id="rId5"/>
    <p:sldId id="272" r:id="rId6"/>
    <p:sldId id="266" r:id="rId7"/>
    <p:sldId id="267" r:id="rId8"/>
    <p:sldId id="268" r:id="rId9"/>
    <p:sldId id="269" r:id="rId10"/>
    <p:sldId id="274" r:id="rId11"/>
    <p:sldId id="265" r:id="rId12"/>
    <p:sldId id="270" r:id="rId13"/>
    <p:sldId id="271" r:id="rId14"/>
    <p:sldId id="273" r:id="rId15"/>
  </p:sldIdLst>
  <p:sldSz cx="12192000" cy="6858000"/>
  <p:notesSz cx="6858000" cy="9144000"/>
  <p:defaultTextStyle>
    <a:defPPr rtl="0">
      <a:defRPr lang="hr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07F0429-EF94-40F4-B952-6A93CCC84CFE}" type="datetime1">
              <a:rPr lang="sr-Latn-RS" smtClean="0"/>
              <a:t>30.6.2021.</a:t>
            </a:fld>
            <a:endParaRPr lang="en-US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9F1E1BC-5179-4274-A044-B81CB66E98A7}" type="datetime1">
              <a:rPr lang="sr-Latn-RS" smtClean="0"/>
              <a:t>30.6.2021.</a:t>
            </a:fld>
            <a:endParaRPr lang="en-US" dirty="0"/>
          </a:p>
        </p:txBody>
      </p:sp>
      <p:sp>
        <p:nvSpPr>
          <p:cNvPr id="4" name="Rezervirano mjesto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"/>
              <a:t>Kliknite da biste uredili stilove teksta matrice</a:t>
            </a:r>
            <a:endParaRPr lang="en-US"/>
          </a:p>
          <a:p>
            <a:pPr lvl="1" rtl="0"/>
            <a:r>
              <a:rPr lang="hr"/>
              <a:t>Druga razina</a:t>
            </a:r>
          </a:p>
          <a:p>
            <a:pPr lvl="2" rtl="0"/>
            <a:r>
              <a:rPr lang="hr"/>
              <a:t>Treća razina</a:t>
            </a:r>
          </a:p>
          <a:p>
            <a:pPr lvl="3" rtl="0"/>
            <a:r>
              <a:rPr lang="hr"/>
              <a:t>Četvrta razina</a:t>
            </a:r>
          </a:p>
          <a:p>
            <a:pPr lvl="4" rtl="0"/>
            <a:r>
              <a:rPr lang="hr"/>
              <a:t>Peta razina</a:t>
            </a:r>
            <a:endParaRPr lang="en-US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Pravokutnik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Pravokutnik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Pravokutnik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upa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Ravni poveznik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vni poveznik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avni poveznik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0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20" name="Rezervirano mjesto za datum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A45C23CB-F534-4F63-8FB6-EC5A7C8D442E}" type="datetime1">
              <a:rPr lang="sr-Latn-RS" smtClean="0"/>
              <a:t>30.6.2021.</a:t>
            </a:fld>
            <a:endParaRPr lang="en-US" dirty="0"/>
          </a:p>
        </p:txBody>
      </p:sp>
      <p:sp>
        <p:nvSpPr>
          <p:cNvPr id="21" name="Rezervirano mjesto za podnožje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Rezervirano mjesto za broj slajda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hr-HR"/>
              <a:t>Kliknite da biste uredili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B995323-9BD6-4D5B-8547-B1ECDFD9D5FE}" type="datetime1">
              <a:rPr lang="sr-Latn-RS" smtClean="0"/>
              <a:t>30.6.2021.</a:t>
            </a:fld>
            <a:endParaRPr lang="en-US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hr-HR"/>
              <a:t>Kliknite da biste uredili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C78901-0352-4086-9B2B-8ECE8588A2D5}" type="datetime1">
              <a:rPr lang="sr-Latn-RS" smtClean="0"/>
              <a:t>30.6.2021.</a:t>
            </a:fld>
            <a:endParaRPr lang="en-US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hr-HR"/>
              <a:t>Kliknite da biste uredili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1EC5B9-CDEC-43A8-B6B9-21F8E72B837B}" type="datetime1">
              <a:rPr lang="sr-Latn-RS" smtClean="0"/>
              <a:t>30.6.2021.</a:t>
            </a:fld>
            <a:endParaRPr lang="en-US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utnik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Pravokutnik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Pravokutnik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Pravokutnik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0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grpSp>
        <p:nvGrpSpPr>
          <p:cNvPr id="16" name="Grupa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Ravni poveznik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vni poveznik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avni poveznik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/>
              <a:t>Kliknite da biste uredili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93CA604B-3D9F-42C7-9CC9-F0FD9FCE6493}" type="datetime1">
              <a:rPr lang="sr-Latn-RS" smtClean="0"/>
              <a:t>30.6.2021.</a:t>
            </a:fld>
            <a:endParaRPr lang="en-US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r-HR"/>
              <a:t>Kliknite da biste uredili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r-HR"/>
              <a:t>Kliknite da biste uredili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91AB81-F81A-499B-8E6F-DB82C6D0E511}" type="datetime1">
              <a:rPr lang="sr-Latn-RS" smtClean="0"/>
              <a:t>30.6.2021.</a:t>
            </a:fld>
            <a:endParaRPr lang="en-US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/>
              <a:t>Kliknite da biste uredili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r-HR"/>
              <a:t>Kliknite da biste uredili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 stilove teksta</a:t>
            </a:r>
            <a:endParaRPr lang="hr"/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/>
              <a:t>Kliknite da biste uredili matrice</a:t>
            </a:r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r-HR"/>
              <a:t>Kliknite da biste uredili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 stilove teksta</a:t>
            </a:r>
            <a:endParaRPr lang="hr"/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0D0C1F-8C50-4C53-9714-89E964DCED27}" type="datetime1">
              <a:rPr lang="sr-Latn-RS" smtClean="0"/>
              <a:t>30.6.2021.</a:t>
            </a:fld>
            <a:endParaRPr lang="en-US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E88359-2C08-4975-8BA3-20711BDBF833}" type="datetime1">
              <a:rPr lang="sr-Latn-RS" smtClean="0"/>
              <a:t>30.6.2021.</a:t>
            </a:fld>
            <a:endParaRPr lang="en-US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E4CB9D9-6DD4-4645-A349-87676CA878AE}" type="datetime1">
              <a:rPr lang="sr-Latn-RS" smtClean="0"/>
              <a:t>30.6.2021.</a:t>
            </a:fld>
            <a:endParaRPr lang="en-US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r-HR"/>
              <a:t>Kliknite da biste uredili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/>
              <a:t>Kliknite da biste uredili matrice</a:t>
            </a:r>
          </a:p>
        </p:txBody>
      </p:sp>
      <p:sp>
        <p:nvSpPr>
          <p:cNvPr id="8" name="Rezervirano mjesto za datum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A75E0FE-0271-4D2E-B64C-171C04E0D96C}" type="datetime1">
              <a:rPr lang="sr-Latn-RS" smtClean="0"/>
              <a:t>30.6.2021.</a:t>
            </a:fld>
            <a:endParaRPr lang="en-US"/>
          </a:p>
        </p:txBody>
      </p:sp>
      <p:sp>
        <p:nvSpPr>
          <p:cNvPr id="9" name="Rezervirano mjesto za podnožje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Rezervirano mjesto za broj slajda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k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zervirano mjesto za sliku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0657D81B-7FB5-4CCC-8CC2-26A333CF395F}" type="datetime1">
              <a:rPr lang="sr-Latn-RS" smtClean="0"/>
              <a:t>30.6.2021.</a:t>
            </a:fld>
            <a:endParaRPr lang="en-US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ravokutnik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/>
              <a:t>Kliknite da biste uredili matrice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Pravokutnik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Pravokutnik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Pravokutnik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r"/>
              <a:t>Kliknite da biste uredili stil naslova matrice</a:t>
            </a:r>
            <a:endParaRPr lang="en-US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"/>
              <a:t>Kliknite da biste uredili stilove teksta matrice</a:t>
            </a:r>
          </a:p>
          <a:p>
            <a:pPr lvl="1" rtl="0"/>
            <a:r>
              <a:rPr lang="hr"/>
              <a:t>Druga razina</a:t>
            </a:r>
          </a:p>
          <a:p>
            <a:pPr lvl="2" rtl="0"/>
            <a:r>
              <a:rPr lang="hr"/>
              <a:t>Treća razina</a:t>
            </a:r>
          </a:p>
          <a:p>
            <a:pPr lvl="3" rtl="0"/>
            <a:r>
              <a:rPr lang="hr"/>
              <a:t>Četvrta razina</a:t>
            </a:r>
          </a:p>
          <a:p>
            <a:pPr lvl="4" rtl="0"/>
            <a:r>
              <a:rPr lang="hr"/>
              <a:t>Peta razina</a:t>
            </a:r>
            <a:endParaRPr lang="en-US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414C9AD2-2C3C-4174-AF71-63777D10F484}" type="datetime1">
              <a:rPr lang="sr-Latn-RS" smtClean="0"/>
              <a:t>30.6.2021.</a:t>
            </a:fld>
            <a:endParaRPr lang="en-US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anfoundry.com/python-problems-solution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 descr="Krupni plan logotipa&#10;&#10;Opis se generira automatski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Pravokutnik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Pravokutnik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 rtlCol="0">
            <a:normAutofit/>
          </a:bodyPr>
          <a:lstStyle/>
          <a:p>
            <a:pPr rtl="0"/>
            <a:r>
              <a:rPr lang="hr" sz="4400" dirty="0">
                <a:solidFill>
                  <a:schemeClr val="tx1"/>
                </a:solidFill>
              </a:rPr>
              <a:t>Python zadatci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 rtlCol="0">
            <a:normAutofit/>
          </a:bodyPr>
          <a:lstStyle/>
          <a:p>
            <a:pPr rtl="0">
              <a:spcAft>
                <a:spcPts val="600"/>
              </a:spcAft>
            </a:pPr>
            <a:r>
              <a:rPr lang="hr-HR" dirty="0">
                <a:solidFill>
                  <a:schemeClr val="tx1"/>
                </a:solidFill>
              </a:rPr>
              <a:t>V</a:t>
            </a:r>
            <a:r>
              <a:rPr lang="hr" dirty="0">
                <a:solidFill>
                  <a:schemeClr val="tx1"/>
                </a:solidFill>
              </a:rPr>
              <a:t>ježbanje LISTE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4F39321-39DD-412D-8CA9-AA0577DA5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9. Napiši program koji će upisivati znakovne članove liste, a zatim posložiti listu ovisno o duljini članova liste.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C0E7695-5FDC-4DA9-B96E-D1F6DDC65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299316"/>
            <a:ext cx="10058400" cy="3653427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a=[]</a:t>
            </a:r>
          </a:p>
          <a:p>
            <a:pPr marL="0" indent="0">
              <a:buNone/>
            </a:pPr>
            <a:r>
              <a:rPr lang="hr-HR" dirty="0"/>
              <a:t>n=</a:t>
            </a:r>
            <a:r>
              <a:rPr lang="hr-HR" dirty="0" err="1"/>
              <a:t>int</a:t>
            </a:r>
            <a:r>
              <a:rPr lang="hr-HR" dirty="0"/>
              <a:t>(input('Upiši broj elemenata liste'))</a:t>
            </a:r>
          </a:p>
          <a:p>
            <a:pPr marL="0" indent="0">
              <a:buNone/>
            </a:pPr>
            <a:r>
              <a:rPr lang="hr-HR" dirty="0"/>
              <a:t>for i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range</a:t>
            </a:r>
            <a:r>
              <a:rPr lang="hr-HR" dirty="0"/>
              <a:t>(1,n+1):</a:t>
            </a:r>
          </a:p>
          <a:p>
            <a:pPr marL="0" indent="0">
              <a:buNone/>
            </a:pPr>
            <a:r>
              <a:rPr lang="hr-HR" dirty="0"/>
              <a:t>    b=input('Upiši element:')</a:t>
            </a:r>
          </a:p>
          <a:p>
            <a:pPr marL="0" indent="0">
              <a:buNone/>
            </a:pPr>
            <a:r>
              <a:rPr lang="hr-HR" dirty="0"/>
              <a:t>    </a:t>
            </a:r>
            <a:r>
              <a:rPr lang="hr-HR" dirty="0" err="1"/>
              <a:t>a.append</a:t>
            </a:r>
            <a:r>
              <a:rPr lang="hr-HR" dirty="0"/>
              <a:t>(b)</a:t>
            </a:r>
          </a:p>
          <a:p>
            <a:pPr marL="0" indent="0">
              <a:buNone/>
            </a:pPr>
            <a:r>
              <a:rPr lang="hr-HR" dirty="0" err="1"/>
              <a:t>a.sort</a:t>
            </a:r>
            <a:r>
              <a:rPr lang="hr-HR" dirty="0"/>
              <a:t>(</a:t>
            </a:r>
            <a:r>
              <a:rPr lang="hr-HR" dirty="0" err="1"/>
              <a:t>key</a:t>
            </a:r>
            <a:r>
              <a:rPr lang="hr-HR" dirty="0"/>
              <a:t>=</a:t>
            </a:r>
            <a:r>
              <a:rPr lang="hr-HR" dirty="0" err="1"/>
              <a:t>len</a:t>
            </a:r>
            <a:r>
              <a:rPr lang="hr-HR" dirty="0"/>
              <a:t>)</a:t>
            </a:r>
          </a:p>
          <a:p>
            <a:pPr marL="0" indent="0">
              <a:buNone/>
            </a:pPr>
            <a:r>
              <a:rPr lang="hr-HR" dirty="0"/>
              <a:t>print(a)</a:t>
            </a:r>
          </a:p>
        </p:txBody>
      </p:sp>
    </p:spTree>
    <p:extLst>
      <p:ext uri="{BB962C8B-B14F-4D97-AF65-F5344CB8AC3E}">
        <p14:creationId xmlns:p14="http://schemas.microsoft.com/office/powerpoint/2010/main" val="982919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069BE8C-0FA4-4959-8986-DF2F600FA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193009"/>
            <a:ext cx="10058400" cy="1470291"/>
          </a:xfrm>
        </p:spPr>
        <p:txBody>
          <a:bodyPr>
            <a:normAutofit fontScale="90000"/>
          </a:bodyPr>
          <a:lstStyle/>
          <a:p>
            <a:r>
              <a:rPr lang="hr-HR" dirty="0"/>
              <a:t>10. Napiši program koji će posložiti listu s </a:t>
            </a:r>
            <a:r>
              <a:rPr lang="hr-HR" dirty="0" err="1"/>
              <a:t>podlistama</a:t>
            </a:r>
            <a:r>
              <a:rPr lang="hr-HR" dirty="0"/>
              <a:t> od dva elementa.</a:t>
            </a:r>
            <a:br>
              <a:rPr lang="hr-HR" dirty="0"/>
            </a:br>
            <a:r>
              <a:rPr lang="hr-HR" dirty="0"/>
              <a:t>a=[['A',34],['B',21],['C',26]]</a:t>
            </a:r>
            <a:br>
              <a:rPr lang="hr-HR" dirty="0"/>
            </a:br>
            <a:br>
              <a:rPr lang="hr-HR" dirty="0"/>
            </a:br>
            <a:r>
              <a:rPr lang="hr-HR" dirty="0"/>
              <a:t> Zatim posloži </a:t>
            </a:r>
            <a:r>
              <a:rPr lang="hr-HR" dirty="0" err="1"/>
              <a:t>podliste</a:t>
            </a:r>
            <a:r>
              <a:rPr lang="hr-HR" dirty="0"/>
              <a:t> po drugom članu liste.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AC7214A-41DF-4C48-B4D6-7D545FDA1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3659" y="3182378"/>
            <a:ext cx="10058400" cy="32184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/>
              <a:t>a=[['A',34],['B',21],['C',26]]</a:t>
            </a:r>
          </a:p>
          <a:p>
            <a:pPr marL="0" indent="0">
              <a:buNone/>
            </a:pPr>
            <a:r>
              <a:rPr lang="hr-HR" dirty="0"/>
              <a:t>for i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range</a:t>
            </a:r>
            <a:r>
              <a:rPr lang="hr-HR" dirty="0"/>
              <a:t>(0,len(a)):</a:t>
            </a:r>
          </a:p>
          <a:p>
            <a:pPr marL="0" indent="0">
              <a:buNone/>
            </a:pPr>
            <a:r>
              <a:rPr lang="hr-HR" dirty="0"/>
              <a:t>    for j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range</a:t>
            </a:r>
            <a:r>
              <a:rPr lang="hr-HR" dirty="0"/>
              <a:t>(0,len(a)-i-1):</a:t>
            </a:r>
          </a:p>
          <a:p>
            <a:pPr marL="0" indent="0">
              <a:buNone/>
            </a:pPr>
            <a:r>
              <a:rPr lang="hr-HR" dirty="0"/>
              <a:t>        </a:t>
            </a:r>
            <a:r>
              <a:rPr lang="hr-HR" dirty="0" err="1"/>
              <a:t>if</a:t>
            </a:r>
            <a:r>
              <a:rPr lang="hr-HR" dirty="0"/>
              <a:t>(a[j][1]&gt;a[j+1][1]):</a:t>
            </a:r>
          </a:p>
          <a:p>
            <a:pPr marL="0" indent="0">
              <a:buNone/>
            </a:pPr>
            <a:r>
              <a:rPr lang="hr-HR" dirty="0"/>
              <a:t>            privremeni=a[j]</a:t>
            </a:r>
          </a:p>
          <a:p>
            <a:pPr marL="0" indent="0">
              <a:buNone/>
            </a:pPr>
            <a:r>
              <a:rPr lang="hr-HR" dirty="0"/>
              <a:t>            a[j]=a[j+1]</a:t>
            </a:r>
          </a:p>
          <a:p>
            <a:pPr marL="0" indent="0">
              <a:buNone/>
            </a:pPr>
            <a:r>
              <a:rPr lang="hr-HR" dirty="0"/>
              <a:t>            a[j+1]=privremeni</a:t>
            </a:r>
          </a:p>
          <a:p>
            <a:pPr marL="0" indent="0">
              <a:buNone/>
            </a:pPr>
            <a:r>
              <a:rPr lang="hr-HR" dirty="0"/>
              <a:t> </a:t>
            </a:r>
          </a:p>
          <a:p>
            <a:pPr marL="0" indent="0">
              <a:buNone/>
            </a:pPr>
            <a:r>
              <a:rPr lang="hr-HR" dirty="0"/>
              <a:t>print(a)</a:t>
            </a:r>
          </a:p>
        </p:txBody>
      </p:sp>
    </p:spTree>
    <p:extLst>
      <p:ext uri="{BB962C8B-B14F-4D97-AF65-F5344CB8AC3E}">
        <p14:creationId xmlns:p14="http://schemas.microsoft.com/office/powerpoint/2010/main" val="2217989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FAB4E36-798E-42BE-BB5F-0E86064AB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11. Napiši program koji će upisati listu brojeva, a ispisati drugi najveći broj u listi (pomoću </a:t>
            </a:r>
            <a:r>
              <a:rPr lang="hr-HR" dirty="0" err="1"/>
              <a:t>bubble</a:t>
            </a:r>
            <a:r>
              <a:rPr lang="hr-HR" dirty="0"/>
              <a:t> metode)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046E85D-FDF7-4FEF-83FE-2A0E2928D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343704"/>
            <a:ext cx="10058400" cy="360903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dirty="0"/>
              <a:t>a=[]</a:t>
            </a:r>
          </a:p>
          <a:p>
            <a:pPr marL="0" indent="0">
              <a:buNone/>
            </a:pPr>
            <a:r>
              <a:rPr lang="hr-HR" dirty="0"/>
              <a:t>n=</a:t>
            </a:r>
            <a:r>
              <a:rPr lang="hr-HR" dirty="0" err="1"/>
              <a:t>int</a:t>
            </a:r>
            <a:r>
              <a:rPr lang="hr-HR" dirty="0"/>
              <a:t>(input('Upiši broj elemenata liste:'))</a:t>
            </a:r>
          </a:p>
          <a:p>
            <a:pPr marL="0" indent="0">
              <a:buNone/>
            </a:pPr>
            <a:r>
              <a:rPr lang="hr-HR" dirty="0"/>
              <a:t>for i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range</a:t>
            </a:r>
            <a:r>
              <a:rPr lang="hr-HR" dirty="0"/>
              <a:t>(1,n+1):</a:t>
            </a:r>
          </a:p>
          <a:p>
            <a:pPr marL="0" indent="0">
              <a:buNone/>
            </a:pPr>
            <a:r>
              <a:rPr lang="hr-HR" dirty="0"/>
              <a:t>    b=</a:t>
            </a:r>
            <a:r>
              <a:rPr lang="hr-HR" dirty="0" err="1"/>
              <a:t>int</a:t>
            </a:r>
            <a:r>
              <a:rPr lang="hr-HR" dirty="0"/>
              <a:t>(input('Upiši element (broj) liste:'))</a:t>
            </a:r>
          </a:p>
          <a:p>
            <a:pPr marL="0" indent="0">
              <a:buNone/>
            </a:pPr>
            <a:r>
              <a:rPr lang="hr-HR" dirty="0"/>
              <a:t>    </a:t>
            </a:r>
            <a:r>
              <a:rPr lang="hr-HR" dirty="0" err="1"/>
              <a:t>a.append</a:t>
            </a:r>
            <a:r>
              <a:rPr lang="hr-HR" dirty="0"/>
              <a:t>(b)</a:t>
            </a:r>
          </a:p>
          <a:p>
            <a:pPr marL="0" indent="0">
              <a:buNone/>
            </a:pPr>
            <a:r>
              <a:rPr lang="hr-HR" dirty="0"/>
              <a:t>for i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range</a:t>
            </a:r>
            <a:r>
              <a:rPr lang="hr-HR" dirty="0"/>
              <a:t>(0,len(a)):</a:t>
            </a:r>
          </a:p>
          <a:p>
            <a:pPr marL="0" indent="0">
              <a:buNone/>
            </a:pPr>
            <a:r>
              <a:rPr lang="hr-HR" dirty="0"/>
              <a:t>    for j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range</a:t>
            </a:r>
            <a:r>
              <a:rPr lang="hr-HR" dirty="0"/>
              <a:t>(0,len(a)-i-1):</a:t>
            </a:r>
          </a:p>
          <a:p>
            <a:pPr marL="0" indent="0">
              <a:buNone/>
            </a:pPr>
            <a:r>
              <a:rPr lang="hr-HR" dirty="0"/>
              <a:t>        </a:t>
            </a:r>
            <a:r>
              <a:rPr lang="hr-HR" dirty="0" err="1"/>
              <a:t>if</a:t>
            </a:r>
            <a:r>
              <a:rPr lang="hr-HR" dirty="0"/>
              <a:t>(a[j]&gt;a[j+1]):</a:t>
            </a:r>
          </a:p>
          <a:p>
            <a:pPr marL="0" indent="0">
              <a:buNone/>
            </a:pPr>
            <a:r>
              <a:rPr lang="hr-HR" dirty="0"/>
              <a:t>            </a:t>
            </a:r>
            <a:r>
              <a:rPr lang="hr-HR" dirty="0" err="1"/>
              <a:t>temp</a:t>
            </a:r>
            <a:r>
              <a:rPr lang="hr-HR" dirty="0"/>
              <a:t>=a[j]</a:t>
            </a:r>
          </a:p>
          <a:p>
            <a:pPr marL="0" indent="0">
              <a:buNone/>
            </a:pPr>
            <a:r>
              <a:rPr lang="hr-HR" dirty="0"/>
              <a:t>            a[j]=a[j+1]</a:t>
            </a:r>
          </a:p>
          <a:p>
            <a:pPr marL="0" indent="0">
              <a:buNone/>
            </a:pPr>
            <a:r>
              <a:rPr lang="hr-HR" dirty="0"/>
              <a:t>            a[j+1]=</a:t>
            </a:r>
            <a:r>
              <a:rPr lang="hr-HR" dirty="0" err="1"/>
              <a:t>temp</a:t>
            </a:r>
            <a:r>
              <a:rPr lang="hr-HR" dirty="0"/>
              <a:t> </a:t>
            </a:r>
          </a:p>
          <a:p>
            <a:pPr marL="0" indent="0">
              <a:buNone/>
            </a:pPr>
            <a:r>
              <a:rPr lang="hr-HR" dirty="0"/>
              <a:t>print('Drugi najveći broj u listi </a:t>
            </a:r>
            <a:r>
              <a:rPr lang="hr-HR" dirty="0" err="1"/>
              <a:t>je:',a</a:t>
            </a:r>
            <a:r>
              <a:rPr lang="hr-HR" dirty="0"/>
              <a:t>[n-2])</a:t>
            </a:r>
          </a:p>
        </p:txBody>
      </p:sp>
    </p:spTree>
    <p:extLst>
      <p:ext uri="{BB962C8B-B14F-4D97-AF65-F5344CB8AC3E}">
        <p14:creationId xmlns:p14="http://schemas.microsoft.com/office/powerpoint/2010/main" val="42164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077493A-FC2F-4073-9E7F-5FD68D001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12. Napiši program koji upisuje brojeve u listu, a zatim ispisuje listu tako da zamijeni prvi i zadnji član liste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FCED9C2-2E30-4C30-9BB4-898DB9044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290438"/>
            <a:ext cx="10058400" cy="3662305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a=[]</a:t>
            </a:r>
          </a:p>
          <a:p>
            <a:pPr marL="0" indent="0">
              <a:buNone/>
            </a:pPr>
            <a:r>
              <a:rPr lang="hr-HR" dirty="0"/>
              <a:t>n= </a:t>
            </a:r>
            <a:r>
              <a:rPr lang="hr-HR" dirty="0" err="1"/>
              <a:t>int</a:t>
            </a:r>
            <a:r>
              <a:rPr lang="hr-HR" dirty="0"/>
              <a:t>(input('Upiši broj članova liste:'))</a:t>
            </a:r>
          </a:p>
          <a:p>
            <a:pPr marL="0" indent="0">
              <a:buNone/>
            </a:pPr>
            <a:r>
              <a:rPr lang="hr-HR" dirty="0"/>
              <a:t>for x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range</a:t>
            </a:r>
            <a:r>
              <a:rPr lang="hr-HR" dirty="0"/>
              <a:t>(0,n):</a:t>
            </a:r>
          </a:p>
          <a:p>
            <a:pPr marL="0" indent="0">
              <a:buNone/>
            </a:pPr>
            <a:r>
              <a:rPr lang="hr-HR" dirty="0"/>
              <a:t>    element=</a:t>
            </a:r>
            <a:r>
              <a:rPr lang="hr-HR" dirty="0" err="1"/>
              <a:t>int</a:t>
            </a:r>
            <a:r>
              <a:rPr lang="hr-HR" dirty="0"/>
              <a:t>(input('Upiši element liste' + str(x+1) + ':'))</a:t>
            </a:r>
          </a:p>
          <a:p>
            <a:pPr marL="0" indent="0">
              <a:buNone/>
            </a:pPr>
            <a:r>
              <a:rPr lang="hr-HR" dirty="0"/>
              <a:t>    </a:t>
            </a:r>
            <a:r>
              <a:rPr lang="hr-HR" dirty="0" err="1"/>
              <a:t>a.append</a:t>
            </a:r>
            <a:r>
              <a:rPr lang="hr-HR" dirty="0"/>
              <a:t>(element)</a:t>
            </a:r>
          </a:p>
          <a:p>
            <a:pPr marL="0" indent="0">
              <a:buNone/>
            </a:pPr>
            <a:r>
              <a:rPr lang="hr-HR" dirty="0" err="1"/>
              <a:t>temp</a:t>
            </a:r>
            <a:r>
              <a:rPr lang="hr-HR" dirty="0"/>
              <a:t>=a[0]</a:t>
            </a:r>
          </a:p>
          <a:p>
            <a:pPr marL="0" indent="0">
              <a:buNone/>
            </a:pPr>
            <a:r>
              <a:rPr lang="hr-HR" dirty="0"/>
              <a:t>a[0]=a[n-1]</a:t>
            </a:r>
          </a:p>
          <a:p>
            <a:pPr marL="0" indent="0">
              <a:buNone/>
            </a:pPr>
            <a:r>
              <a:rPr lang="hr-HR" dirty="0"/>
              <a:t>a[n-1]=</a:t>
            </a:r>
            <a:r>
              <a:rPr lang="hr-HR" dirty="0" err="1"/>
              <a:t>temp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print('Nova lista je:')</a:t>
            </a:r>
          </a:p>
          <a:p>
            <a:pPr marL="0" indent="0">
              <a:buNone/>
            </a:pPr>
            <a:r>
              <a:rPr lang="hr-HR" dirty="0"/>
              <a:t>print(a)</a:t>
            </a:r>
          </a:p>
        </p:txBody>
      </p:sp>
    </p:spTree>
    <p:extLst>
      <p:ext uri="{BB962C8B-B14F-4D97-AF65-F5344CB8AC3E}">
        <p14:creationId xmlns:p14="http://schemas.microsoft.com/office/powerpoint/2010/main" val="3176432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43DDF05-47D8-4A44-B778-E7309F3F2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IZVORI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9584AE4-97C2-4E45-8C6B-4C7A91627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/>
              </a:rPr>
              <a:t>https://www.sanfoundry.com/python-problems-solutions/</a:t>
            </a:r>
            <a:r>
              <a:rPr lang="hr-H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4904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9123EA1-730C-438F-9AB7-1D2666F5C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1. Pronađi drugi najveći broj u listi brojeva, a brojeve ćeš sam upisati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EAAF0F8-E5EA-4EA8-8BDA-E9E184E76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a=[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n=int(input(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‘Upiši brojeve u listi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in range(1,n+1):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b=int(input(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‘Upiši element liste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a.append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(b)</a:t>
            </a:r>
          </a:p>
          <a:p>
            <a:pPr marL="0" indent="0"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a.sort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print(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‘Drugi najveći broj u listi je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 ’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,a[n-2])</a:t>
            </a: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636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2D077C5-71C9-4083-8311-994F37894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2. Napiši program koji će upisane brojeve razvrstati u dvije liste (parne i neparne brojeve)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0F5D64C-ED5F-4557-BFB9-210C99EAF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11228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dirty="0"/>
              <a:t>a=[ ]</a:t>
            </a:r>
          </a:p>
          <a:p>
            <a:pPr marL="0" indent="0">
              <a:buNone/>
            </a:pPr>
            <a:r>
              <a:rPr lang="hr-HR" dirty="0"/>
              <a:t>n=</a:t>
            </a:r>
            <a:r>
              <a:rPr lang="hr-HR" dirty="0" err="1"/>
              <a:t>int</a:t>
            </a:r>
            <a:r>
              <a:rPr lang="hr-HR" dirty="0"/>
              <a:t>(input('Upiši koliko će biti elemenata:'))</a:t>
            </a:r>
          </a:p>
          <a:p>
            <a:pPr marL="0" indent="0">
              <a:buNone/>
            </a:pPr>
            <a:r>
              <a:rPr lang="hr-HR" dirty="0"/>
              <a:t>for i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range</a:t>
            </a:r>
            <a:r>
              <a:rPr lang="hr-HR" dirty="0"/>
              <a:t>(1,n+1):</a:t>
            </a:r>
          </a:p>
          <a:p>
            <a:pPr marL="0" indent="0">
              <a:buNone/>
            </a:pPr>
            <a:r>
              <a:rPr lang="hr-HR" dirty="0"/>
              <a:t>    b=</a:t>
            </a:r>
            <a:r>
              <a:rPr lang="hr-HR" dirty="0" err="1"/>
              <a:t>int</a:t>
            </a:r>
            <a:r>
              <a:rPr lang="hr-HR" dirty="0"/>
              <a:t>(input('upiši broj:'))</a:t>
            </a:r>
          </a:p>
          <a:p>
            <a:pPr marL="0" indent="0">
              <a:buNone/>
            </a:pPr>
            <a:r>
              <a:rPr lang="hr-HR" dirty="0"/>
              <a:t>    </a:t>
            </a:r>
            <a:r>
              <a:rPr lang="hr-HR" dirty="0" err="1"/>
              <a:t>a.append</a:t>
            </a:r>
            <a:r>
              <a:rPr lang="hr-HR" dirty="0"/>
              <a:t>(b)</a:t>
            </a:r>
          </a:p>
          <a:p>
            <a:pPr marL="0" indent="0">
              <a:buNone/>
            </a:pPr>
            <a:r>
              <a:rPr lang="hr-HR" dirty="0"/>
              <a:t>parni=[]</a:t>
            </a:r>
          </a:p>
          <a:p>
            <a:pPr marL="0" indent="0">
              <a:buNone/>
            </a:pPr>
            <a:r>
              <a:rPr lang="hr-HR" dirty="0"/>
              <a:t>neparni=[]</a:t>
            </a:r>
          </a:p>
          <a:p>
            <a:pPr marL="0" indent="0">
              <a:buNone/>
            </a:pPr>
            <a:r>
              <a:rPr lang="hr-HR" dirty="0"/>
              <a:t>for j </a:t>
            </a:r>
            <a:r>
              <a:rPr lang="hr-HR" dirty="0" err="1"/>
              <a:t>in</a:t>
            </a:r>
            <a:r>
              <a:rPr lang="hr-HR" dirty="0"/>
              <a:t> a:</a:t>
            </a:r>
          </a:p>
          <a:p>
            <a:pPr marL="0" indent="0">
              <a:buNone/>
            </a:pPr>
            <a:r>
              <a:rPr lang="hr-HR" dirty="0"/>
              <a:t>    </a:t>
            </a:r>
            <a:r>
              <a:rPr lang="hr-HR" dirty="0" err="1"/>
              <a:t>if</a:t>
            </a:r>
            <a:r>
              <a:rPr lang="hr-HR" dirty="0"/>
              <a:t>(j%2==0):</a:t>
            </a:r>
          </a:p>
          <a:p>
            <a:pPr marL="0" indent="0">
              <a:buNone/>
            </a:pPr>
            <a:r>
              <a:rPr lang="hr-HR" dirty="0"/>
              <a:t>        </a:t>
            </a:r>
            <a:r>
              <a:rPr lang="hr-HR" dirty="0" err="1"/>
              <a:t>parni.append</a:t>
            </a:r>
            <a:r>
              <a:rPr lang="hr-HR" dirty="0"/>
              <a:t>(j)</a:t>
            </a:r>
          </a:p>
          <a:p>
            <a:pPr marL="0" indent="0">
              <a:buNone/>
            </a:pPr>
            <a:r>
              <a:rPr lang="hr-HR" dirty="0"/>
              <a:t>    </a:t>
            </a:r>
            <a:r>
              <a:rPr lang="hr-HR" dirty="0" err="1"/>
              <a:t>else</a:t>
            </a:r>
            <a:r>
              <a:rPr lang="hr-HR" dirty="0"/>
              <a:t>:</a:t>
            </a:r>
          </a:p>
          <a:p>
            <a:pPr marL="0" indent="0">
              <a:buNone/>
            </a:pPr>
            <a:r>
              <a:rPr lang="hr-HR" dirty="0"/>
              <a:t>        </a:t>
            </a:r>
            <a:r>
              <a:rPr lang="hr-HR" dirty="0" err="1"/>
              <a:t>neparni.append</a:t>
            </a:r>
            <a:r>
              <a:rPr lang="hr-HR" dirty="0"/>
              <a:t>(j)</a:t>
            </a:r>
          </a:p>
          <a:p>
            <a:pPr marL="0" indent="0">
              <a:buNone/>
            </a:pPr>
            <a:r>
              <a:rPr lang="hr-HR" dirty="0"/>
              <a:t>print('Ovo je lista parnih </a:t>
            </a:r>
            <a:r>
              <a:rPr lang="hr-HR" dirty="0" err="1"/>
              <a:t>brojeva',parni</a:t>
            </a:r>
            <a:r>
              <a:rPr lang="hr-HR" dirty="0"/>
              <a:t>)</a:t>
            </a:r>
          </a:p>
          <a:p>
            <a:pPr marL="0" indent="0">
              <a:buNone/>
            </a:pPr>
            <a:r>
              <a:rPr lang="hr-HR" dirty="0"/>
              <a:t>print('Ovo je lista neparnih </a:t>
            </a:r>
            <a:r>
              <a:rPr lang="hr-HR" dirty="0" err="1"/>
              <a:t>brojeva',neparni</a:t>
            </a:r>
            <a:r>
              <a:rPr lang="hr-H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44623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4316C76-D218-4C17-B957-AFA2D0BF9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3. Napiši program koji unosi dvije liste, spaja ih u jednu i zatim sortira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A1A1250-273F-4132-B28E-63473BBE3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dirty="0"/>
              <a:t>a=[]</a:t>
            </a:r>
          </a:p>
          <a:p>
            <a:pPr marL="0" indent="0">
              <a:buNone/>
            </a:pPr>
            <a:r>
              <a:rPr lang="hr-HR" dirty="0"/>
              <a:t>c=[]</a:t>
            </a:r>
          </a:p>
          <a:p>
            <a:pPr marL="0" indent="0">
              <a:buNone/>
            </a:pPr>
            <a:r>
              <a:rPr lang="hr-HR" dirty="0"/>
              <a:t>n1=</a:t>
            </a:r>
            <a:r>
              <a:rPr lang="hr-HR" dirty="0" err="1"/>
              <a:t>int</a:t>
            </a:r>
            <a:r>
              <a:rPr lang="hr-HR" dirty="0"/>
              <a:t>(input('Upiši broj elemenata prve liste: '))</a:t>
            </a:r>
          </a:p>
          <a:p>
            <a:pPr marL="0" indent="0">
              <a:buNone/>
            </a:pPr>
            <a:r>
              <a:rPr lang="hr-HR" dirty="0"/>
              <a:t>for i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range</a:t>
            </a:r>
            <a:r>
              <a:rPr lang="hr-HR" dirty="0"/>
              <a:t>(1,n1+1):</a:t>
            </a:r>
          </a:p>
          <a:p>
            <a:pPr marL="0" indent="0">
              <a:buNone/>
            </a:pPr>
            <a:r>
              <a:rPr lang="hr-HR" dirty="0"/>
              <a:t>    b=</a:t>
            </a:r>
            <a:r>
              <a:rPr lang="hr-HR" dirty="0" err="1"/>
              <a:t>int</a:t>
            </a:r>
            <a:r>
              <a:rPr lang="hr-HR" dirty="0"/>
              <a:t>(input('Upiši broj: '))</a:t>
            </a:r>
          </a:p>
          <a:p>
            <a:pPr marL="0" indent="0">
              <a:buNone/>
            </a:pPr>
            <a:r>
              <a:rPr lang="hr-HR" dirty="0"/>
              <a:t>    </a:t>
            </a:r>
            <a:r>
              <a:rPr lang="hr-HR" dirty="0" err="1"/>
              <a:t>a.append</a:t>
            </a:r>
            <a:r>
              <a:rPr lang="hr-HR" dirty="0"/>
              <a:t>(b)</a:t>
            </a:r>
          </a:p>
          <a:p>
            <a:pPr marL="0" indent="0">
              <a:buNone/>
            </a:pPr>
            <a:r>
              <a:rPr lang="hr-HR" dirty="0"/>
              <a:t>n2=</a:t>
            </a:r>
            <a:r>
              <a:rPr lang="hr-HR" dirty="0" err="1"/>
              <a:t>int</a:t>
            </a:r>
            <a:r>
              <a:rPr lang="hr-HR" dirty="0"/>
              <a:t>(input('Upiši broj elemenata druge liste: '))</a:t>
            </a:r>
          </a:p>
          <a:p>
            <a:pPr marL="0" indent="0">
              <a:buNone/>
            </a:pPr>
            <a:r>
              <a:rPr lang="hr-HR" dirty="0"/>
              <a:t>for i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range</a:t>
            </a:r>
            <a:r>
              <a:rPr lang="hr-HR" dirty="0"/>
              <a:t>(1,n2+1):</a:t>
            </a:r>
          </a:p>
          <a:p>
            <a:pPr marL="0" indent="0">
              <a:buNone/>
            </a:pPr>
            <a:r>
              <a:rPr lang="hr-HR" dirty="0"/>
              <a:t>    d=</a:t>
            </a:r>
            <a:r>
              <a:rPr lang="hr-HR" dirty="0" err="1"/>
              <a:t>int</a:t>
            </a:r>
            <a:r>
              <a:rPr lang="hr-HR" dirty="0"/>
              <a:t>(input('Upiši broj: '))</a:t>
            </a:r>
          </a:p>
          <a:p>
            <a:pPr marL="0" indent="0">
              <a:buNone/>
            </a:pPr>
            <a:r>
              <a:rPr lang="hr-HR" dirty="0"/>
              <a:t>    </a:t>
            </a:r>
            <a:r>
              <a:rPr lang="hr-HR" dirty="0" err="1"/>
              <a:t>c.append</a:t>
            </a:r>
            <a:r>
              <a:rPr lang="hr-HR" dirty="0"/>
              <a:t>(d)</a:t>
            </a:r>
          </a:p>
          <a:p>
            <a:pPr marL="0" indent="0">
              <a:buNone/>
            </a:pPr>
            <a:r>
              <a:rPr lang="hr-HR" dirty="0"/>
              <a:t>nova=</a:t>
            </a:r>
            <a:r>
              <a:rPr lang="hr-HR" dirty="0" err="1"/>
              <a:t>a+c</a:t>
            </a:r>
            <a:endParaRPr lang="hr-HR" dirty="0"/>
          </a:p>
          <a:p>
            <a:pPr marL="0" indent="0">
              <a:buNone/>
            </a:pPr>
            <a:r>
              <a:rPr lang="hr-HR" dirty="0" err="1"/>
              <a:t>nova.sort</a:t>
            </a:r>
            <a:r>
              <a:rPr lang="hr-HR" dirty="0"/>
              <a:t>()</a:t>
            </a:r>
          </a:p>
          <a:p>
            <a:pPr marL="0" indent="0">
              <a:buNone/>
            </a:pPr>
            <a:r>
              <a:rPr lang="hr-HR" dirty="0"/>
              <a:t>print('Nova sortirana lista </a:t>
            </a:r>
            <a:r>
              <a:rPr lang="hr-HR" dirty="0" err="1"/>
              <a:t>je:',nova</a:t>
            </a:r>
            <a:r>
              <a:rPr lang="hr-H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59512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8CC542-B93F-41A0-B8EE-1EE5D8BB0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4. Napiši listu slučajnih brojeva od 1 do 20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E25C21F-636A-4B56-A2C4-7CE61877A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import </a:t>
            </a:r>
            <a:r>
              <a:rPr lang="hr-HR" dirty="0" err="1"/>
              <a:t>random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a=[]</a:t>
            </a:r>
          </a:p>
          <a:p>
            <a:pPr marL="0" indent="0">
              <a:buNone/>
            </a:pPr>
            <a:r>
              <a:rPr lang="hr-HR" dirty="0"/>
              <a:t>n=</a:t>
            </a:r>
            <a:r>
              <a:rPr lang="hr-HR" dirty="0" err="1"/>
              <a:t>int</a:t>
            </a:r>
            <a:r>
              <a:rPr lang="hr-HR" dirty="0"/>
              <a:t>(input('Upiši broj elemenata liste:'))</a:t>
            </a:r>
          </a:p>
          <a:p>
            <a:pPr marL="0" indent="0">
              <a:buNone/>
            </a:pPr>
            <a:r>
              <a:rPr lang="hr-HR" dirty="0"/>
              <a:t>for j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range</a:t>
            </a:r>
            <a:r>
              <a:rPr lang="hr-HR" dirty="0"/>
              <a:t>(n):</a:t>
            </a:r>
          </a:p>
          <a:p>
            <a:pPr marL="0" indent="0">
              <a:buNone/>
            </a:pPr>
            <a:r>
              <a:rPr lang="hr-HR" dirty="0"/>
              <a:t>    </a:t>
            </a:r>
            <a:r>
              <a:rPr lang="hr-HR" dirty="0" err="1"/>
              <a:t>a.append</a:t>
            </a:r>
            <a:r>
              <a:rPr lang="hr-HR" dirty="0"/>
              <a:t>(</a:t>
            </a:r>
            <a:r>
              <a:rPr lang="hr-HR" dirty="0" err="1"/>
              <a:t>random.randint</a:t>
            </a:r>
            <a:r>
              <a:rPr lang="hr-HR" dirty="0"/>
              <a:t>(1,20))</a:t>
            </a:r>
          </a:p>
          <a:p>
            <a:pPr marL="0" indent="0">
              <a:buNone/>
            </a:pPr>
            <a:r>
              <a:rPr lang="hr-HR" dirty="0"/>
              <a:t>print('Slučajna lista brojeva: ',a)</a:t>
            </a:r>
          </a:p>
        </p:txBody>
      </p:sp>
    </p:spTree>
    <p:extLst>
      <p:ext uri="{BB962C8B-B14F-4D97-AF65-F5344CB8AC3E}">
        <p14:creationId xmlns:p14="http://schemas.microsoft.com/office/powerpoint/2010/main" val="2859856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BF1566B-CE60-43B8-AAC4-864813E68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5. Napiši program koji nalazi uniju iz dviju listi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B7B49FD-41F0-40B1-98BB-A9D59E8BB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43322"/>
            <a:ext cx="10058400" cy="3849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1400" dirty="0"/>
              <a:t>lista1 = []</a:t>
            </a:r>
          </a:p>
          <a:p>
            <a:pPr marL="0" indent="0">
              <a:buNone/>
            </a:pPr>
            <a:r>
              <a:rPr lang="hr-HR" sz="1400" dirty="0"/>
              <a:t>broj1 = </a:t>
            </a:r>
            <a:r>
              <a:rPr lang="hr-HR" sz="1400" dirty="0" err="1"/>
              <a:t>int</a:t>
            </a:r>
            <a:r>
              <a:rPr lang="hr-HR" sz="1400" dirty="0"/>
              <a:t>(input('Upiši koliko će elemenata imati lista1: '))</a:t>
            </a:r>
          </a:p>
          <a:p>
            <a:pPr marL="0" indent="0">
              <a:buNone/>
            </a:pPr>
            <a:r>
              <a:rPr lang="hr-HR" sz="1400" dirty="0"/>
              <a:t>for n </a:t>
            </a:r>
            <a:r>
              <a:rPr lang="hr-HR" sz="1400" dirty="0" err="1"/>
              <a:t>in</a:t>
            </a:r>
            <a:r>
              <a:rPr lang="hr-HR" sz="1400" dirty="0"/>
              <a:t> </a:t>
            </a:r>
            <a:r>
              <a:rPr lang="hr-HR" sz="1400" dirty="0" err="1"/>
              <a:t>range</a:t>
            </a:r>
            <a:r>
              <a:rPr lang="hr-HR" sz="1400" dirty="0"/>
              <a:t>(broj1):</a:t>
            </a:r>
          </a:p>
          <a:p>
            <a:pPr marL="0" indent="0">
              <a:buNone/>
            </a:pPr>
            <a:r>
              <a:rPr lang="hr-HR" sz="1400" dirty="0"/>
              <a:t>    brojevi1 = </a:t>
            </a:r>
            <a:r>
              <a:rPr lang="hr-HR" sz="1400" dirty="0" err="1"/>
              <a:t>int</a:t>
            </a:r>
            <a:r>
              <a:rPr lang="hr-HR" sz="1400" dirty="0"/>
              <a:t>(input('Upiši neki broj:'))</a:t>
            </a:r>
          </a:p>
          <a:p>
            <a:pPr marL="0" indent="0">
              <a:buNone/>
            </a:pPr>
            <a:r>
              <a:rPr lang="hr-HR" sz="1400" dirty="0"/>
              <a:t>    lista1.append(brojevi1)</a:t>
            </a:r>
          </a:p>
          <a:p>
            <a:pPr marL="0" indent="0">
              <a:buNone/>
            </a:pPr>
            <a:r>
              <a:rPr lang="hr-HR" sz="1400" dirty="0"/>
              <a:t> lista2 = []</a:t>
            </a:r>
          </a:p>
          <a:p>
            <a:pPr marL="0" indent="0">
              <a:buNone/>
            </a:pPr>
            <a:r>
              <a:rPr lang="hr-HR" sz="1400" dirty="0"/>
              <a:t>broj2 = </a:t>
            </a:r>
            <a:r>
              <a:rPr lang="hr-HR" sz="1400" dirty="0" err="1"/>
              <a:t>int</a:t>
            </a:r>
            <a:r>
              <a:rPr lang="hr-HR" sz="1400" dirty="0"/>
              <a:t>(input('Upiši koliko će elemenata imati lista2:'))</a:t>
            </a:r>
          </a:p>
          <a:p>
            <a:pPr marL="0" indent="0">
              <a:buNone/>
            </a:pPr>
            <a:r>
              <a:rPr lang="hr-HR" sz="1400" dirty="0"/>
              <a:t>for n </a:t>
            </a:r>
            <a:r>
              <a:rPr lang="hr-HR" sz="1400" dirty="0" err="1"/>
              <a:t>in</a:t>
            </a:r>
            <a:r>
              <a:rPr lang="hr-HR" sz="1400" dirty="0"/>
              <a:t> </a:t>
            </a:r>
            <a:r>
              <a:rPr lang="hr-HR" sz="1400" dirty="0" err="1"/>
              <a:t>range</a:t>
            </a:r>
            <a:r>
              <a:rPr lang="hr-HR" sz="1400" dirty="0"/>
              <a:t>(broj2):</a:t>
            </a:r>
          </a:p>
          <a:p>
            <a:pPr marL="0" indent="0">
              <a:buNone/>
            </a:pPr>
            <a:r>
              <a:rPr lang="hr-HR" sz="1400" dirty="0"/>
              <a:t>    brojevi2 = </a:t>
            </a:r>
            <a:r>
              <a:rPr lang="hr-HR" sz="1400" dirty="0" err="1"/>
              <a:t>int</a:t>
            </a:r>
            <a:r>
              <a:rPr lang="hr-HR" sz="1400" dirty="0"/>
              <a:t>(input('Upiši neki broj:'))</a:t>
            </a:r>
          </a:p>
          <a:p>
            <a:pPr marL="0" indent="0">
              <a:buNone/>
            </a:pPr>
            <a:r>
              <a:rPr lang="hr-HR" sz="1400" dirty="0"/>
              <a:t>    lista2.append(brojevi2)</a:t>
            </a:r>
          </a:p>
          <a:p>
            <a:pPr marL="0" indent="0">
              <a:buNone/>
            </a:pPr>
            <a:r>
              <a:rPr lang="hr-HR" sz="1400" dirty="0"/>
              <a:t> unija = list(set().</a:t>
            </a:r>
            <a:r>
              <a:rPr lang="hr-HR" sz="1400" dirty="0" err="1"/>
              <a:t>union</a:t>
            </a:r>
            <a:r>
              <a:rPr lang="hr-HR" sz="1400" dirty="0"/>
              <a:t>(lista1,lista2))</a:t>
            </a:r>
          </a:p>
          <a:p>
            <a:pPr marL="0" indent="0">
              <a:buNone/>
            </a:pPr>
            <a:r>
              <a:rPr lang="hr-HR" sz="1400" dirty="0"/>
              <a:t> print('Unija te dvije liste </a:t>
            </a:r>
            <a:r>
              <a:rPr lang="hr-HR" sz="1400" dirty="0" err="1"/>
              <a:t>je',unija</a:t>
            </a:r>
            <a:r>
              <a:rPr lang="hr-HR" sz="1400" dirty="0"/>
              <a:t>)</a:t>
            </a:r>
          </a:p>
        </p:txBody>
      </p:sp>
      <p:sp>
        <p:nvSpPr>
          <p:cNvPr id="5" name="Oblačić za misli: oblak 4">
            <a:extLst>
              <a:ext uri="{FF2B5EF4-FFF2-40B4-BE49-F238E27FC236}">
                <a16:creationId xmlns:a16="http://schemas.microsoft.com/office/drawing/2014/main" id="{81629209-E0C8-477F-BB34-D9E618BF16D8}"/>
              </a:ext>
            </a:extLst>
          </p:cNvPr>
          <p:cNvSpPr/>
          <p:nvPr/>
        </p:nvSpPr>
        <p:spPr>
          <a:xfrm>
            <a:off x="7679184" y="1943321"/>
            <a:ext cx="2876366" cy="1732033"/>
          </a:xfrm>
          <a:prstGeom prst="cloudCallout">
            <a:avLst>
              <a:gd name="adj1" fmla="val -14351"/>
              <a:gd name="adj2" fmla="val -845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Unija su svi brojevi iz obje liste bez preklapanja (ponavljanja)</a:t>
            </a:r>
          </a:p>
        </p:txBody>
      </p:sp>
    </p:spTree>
    <p:extLst>
      <p:ext uri="{BB962C8B-B14F-4D97-AF65-F5344CB8AC3E}">
        <p14:creationId xmlns:p14="http://schemas.microsoft.com/office/powerpoint/2010/main" val="1628510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354B431-2320-4915-A07B-931D2E2F8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6. Napiši program koji pronalazi presjek dviju listi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A80B9EA-A055-41A3-A737-DB8C09CF1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3872" y="1392906"/>
            <a:ext cx="10058400" cy="3849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900" dirty="0"/>
              <a:t>def presjek(a, b):</a:t>
            </a:r>
          </a:p>
          <a:p>
            <a:pPr marL="0" indent="0">
              <a:buNone/>
            </a:pPr>
            <a:r>
              <a:rPr lang="hr-HR" sz="900" dirty="0"/>
              <a:t>    </a:t>
            </a:r>
            <a:r>
              <a:rPr lang="hr-HR" sz="900" dirty="0" err="1"/>
              <a:t>return</a:t>
            </a:r>
            <a:r>
              <a:rPr lang="hr-HR" sz="900" dirty="0"/>
              <a:t> list(set(a) &amp; set(b))</a:t>
            </a:r>
          </a:p>
          <a:p>
            <a:pPr marL="0" indent="0">
              <a:buNone/>
            </a:pPr>
            <a:r>
              <a:rPr lang="hr-HR" sz="900" dirty="0"/>
              <a:t> </a:t>
            </a:r>
          </a:p>
          <a:p>
            <a:pPr marL="0" indent="0">
              <a:buNone/>
            </a:pPr>
            <a:r>
              <a:rPr lang="hr-HR" sz="900" dirty="0"/>
              <a:t>def </a:t>
            </a:r>
            <a:r>
              <a:rPr lang="hr-HR" sz="900" dirty="0" err="1"/>
              <a:t>main</a:t>
            </a:r>
            <a:r>
              <a:rPr lang="hr-HR" sz="900" dirty="0"/>
              <a:t>():</a:t>
            </a:r>
          </a:p>
          <a:p>
            <a:pPr marL="0" indent="0">
              <a:buNone/>
            </a:pPr>
            <a:r>
              <a:rPr lang="hr-HR" sz="900" dirty="0"/>
              <a:t>    </a:t>
            </a:r>
            <a:r>
              <a:rPr lang="hr-HR" sz="900" dirty="0" err="1"/>
              <a:t>alist</a:t>
            </a:r>
            <a:r>
              <a:rPr lang="hr-HR" sz="900" dirty="0"/>
              <a:t>=[]</a:t>
            </a:r>
          </a:p>
          <a:p>
            <a:pPr marL="0" indent="0">
              <a:buNone/>
            </a:pPr>
            <a:r>
              <a:rPr lang="hr-HR" sz="900" dirty="0"/>
              <a:t>    </a:t>
            </a:r>
            <a:r>
              <a:rPr lang="hr-HR" sz="900" dirty="0" err="1"/>
              <a:t>blist</a:t>
            </a:r>
            <a:r>
              <a:rPr lang="hr-HR" sz="900" dirty="0"/>
              <a:t>=[]</a:t>
            </a:r>
          </a:p>
          <a:p>
            <a:pPr marL="0" indent="0">
              <a:buNone/>
            </a:pPr>
            <a:r>
              <a:rPr lang="hr-HR" sz="900" dirty="0"/>
              <a:t>    n1=</a:t>
            </a:r>
            <a:r>
              <a:rPr lang="hr-HR" sz="900" dirty="0" err="1"/>
              <a:t>int</a:t>
            </a:r>
            <a:r>
              <a:rPr lang="hr-HR" sz="900" dirty="0"/>
              <a:t>(input('Upiši broj elemenata liste1: '))</a:t>
            </a:r>
          </a:p>
          <a:p>
            <a:pPr marL="0" indent="0">
              <a:buNone/>
            </a:pPr>
            <a:r>
              <a:rPr lang="hr-HR" sz="900" dirty="0"/>
              <a:t>    n2=</a:t>
            </a:r>
            <a:r>
              <a:rPr lang="hr-HR" sz="900" dirty="0" err="1"/>
              <a:t>int</a:t>
            </a:r>
            <a:r>
              <a:rPr lang="hr-HR" sz="900" dirty="0"/>
              <a:t>(input('Upiši broj elemenata liste2: '))</a:t>
            </a:r>
          </a:p>
          <a:p>
            <a:pPr marL="0" indent="0">
              <a:buNone/>
            </a:pPr>
            <a:r>
              <a:rPr lang="hr-HR" sz="900" dirty="0"/>
              <a:t>    print('Za listu1:')</a:t>
            </a:r>
          </a:p>
          <a:p>
            <a:pPr marL="0" indent="0">
              <a:buNone/>
            </a:pPr>
            <a:r>
              <a:rPr lang="hr-HR" sz="900" dirty="0"/>
              <a:t>    for x </a:t>
            </a:r>
            <a:r>
              <a:rPr lang="hr-HR" sz="900" dirty="0" err="1"/>
              <a:t>in</a:t>
            </a:r>
            <a:r>
              <a:rPr lang="hr-HR" sz="900" dirty="0"/>
              <a:t> </a:t>
            </a:r>
            <a:r>
              <a:rPr lang="hr-HR" sz="900" dirty="0" err="1"/>
              <a:t>range</a:t>
            </a:r>
            <a:r>
              <a:rPr lang="hr-HR" sz="900" dirty="0"/>
              <a:t>(0,n1):</a:t>
            </a:r>
          </a:p>
          <a:p>
            <a:pPr marL="0" indent="0">
              <a:buNone/>
            </a:pPr>
            <a:r>
              <a:rPr lang="hr-HR" sz="900" dirty="0"/>
              <a:t>        element=</a:t>
            </a:r>
            <a:r>
              <a:rPr lang="hr-HR" sz="900" dirty="0" err="1"/>
              <a:t>int</a:t>
            </a:r>
            <a:r>
              <a:rPr lang="hr-HR" sz="900" dirty="0"/>
              <a:t>(input('Upiši element' + str(x+1) + ':'))</a:t>
            </a:r>
          </a:p>
          <a:p>
            <a:pPr marL="0" indent="0">
              <a:buNone/>
            </a:pPr>
            <a:r>
              <a:rPr lang="hr-HR" sz="900" dirty="0"/>
              <a:t>        </a:t>
            </a:r>
            <a:r>
              <a:rPr lang="hr-HR" sz="900" dirty="0" err="1"/>
              <a:t>alist.append</a:t>
            </a:r>
            <a:r>
              <a:rPr lang="hr-HR" sz="900" dirty="0"/>
              <a:t>(element)</a:t>
            </a:r>
          </a:p>
          <a:p>
            <a:pPr marL="0" indent="0">
              <a:buNone/>
            </a:pPr>
            <a:r>
              <a:rPr lang="hr-HR" sz="900" dirty="0"/>
              <a:t>    print('Za listu2:')</a:t>
            </a:r>
          </a:p>
          <a:p>
            <a:pPr marL="0" indent="0">
              <a:buNone/>
            </a:pPr>
            <a:r>
              <a:rPr lang="hr-HR" sz="900" dirty="0"/>
              <a:t>    for x </a:t>
            </a:r>
            <a:r>
              <a:rPr lang="hr-HR" sz="900" dirty="0" err="1"/>
              <a:t>in</a:t>
            </a:r>
            <a:r>
              <a:rPr lang="hr-HR" sz="900" dirty="0"/>
              <a:t> </a:t>
            </a:r>
            <a:r>
              <a:rPr lang="hr-HR" sz="900" dirty="0" err="1"/>
              <a:t>range</a:t>
            </a:r>
            <a:r>
              <a:rPr lang="hr-HR" sz="900" dirty="0"/>
              <a:t>(0,n2):</a:t>
            </a:r>
          </a:p>
          <a:p>
            <a:pPr marL="0" indent="0">
              <a:buNone/>
            </a:pPr>
            <a:r>
              <a:rPr lang="hr-HR" sz="900" dirty="0"/>
              <a:t>        element=</a:t>
            </a:r>
            <a:r>
              <a:rPr lang="hr-HR" sz="900" dirty="0" err="1"/>
              <a:t>int</a:t>
            </a:r>
            <a:r>
              <a:rPr lang="hr-HR" sz="900" dirty="0"/>
              <a:t>(input('Upiši element' + str(x+1) + ":"))</a:t>
            </a:r>
          </a:p>
          <a:p>
            <a:pPr marL="0" indent="0">
              <a:buNone/>
            </a:pPr>
            <a:r>
              <a:rPr lang="hr-HR" sz="900" dirty="0"/>
              <a:t>        </a:t>
            </a:r>
            <a:r>
              <a:rPr lang="hr-HR" sz="900" dirty="0" err="1"/>
              <a:t>blist.append</a:t>
            </a:r>
            <a:r>
              <a:rPr lang="hr-HR" sz="900" dirty="0"/>
              <a:t>(element)</a:t>
            </a:r>
          </a:p>
          <a:p>
            <a:pPr marL="0" indent="0">
              <a:buNone/>
            </a:pPr>
            <a:r>
              <a:rPr lang="hr-HR" sz="900" dirty="0"/>
              <a:t>    print('Presjek tih dviju lista je :')</a:t>
            </a:r>
          </a:p>
          <a:p>
            <a:pPr marL="0" indent="0">
              <a:buNone/>
            </a:pPr>
            <a:r>
              <a:rPr lang="hr-HR" sz="900" dirty="0"/>
              <a:t>    print(presjek(</a:t>
            </a:r>
            <a:r>
              <a:rPr lang="hr-HR" sz="900" dirty="0" err="1"/>
              <a:t>alist</a:t>
            </a:r>
            <a:r>
              <a:rPr lang="hr-HR" sz="900" dirty="0"/>
              <a:t>, </a:t>
            </a:r>
            <a:r>
              <a:rPr lang="hr-HR" sz="900" dirty="0" err="1"/>
              <a:t>blist</a:t>
            </a:r>
            <a:r>
              <a:rPr lang="hr-HR" sz="900" dirty="0"/>
              <a:t>))</a:t>
            </a:r>
          </a:p>
          <a:p>
            <a:pPr marL="0" indent="0">
              <a:buNone/>
            </a:pPr>
            <a:r>
              <a:rPr lang="hr-HR" sz="900" dirty="0" err="1"/>
              <a:t>main</a:t>
            </a:r>
            <a:r>
              <a:rPr lang="hr-HR" sz="900" dirty="0"/>
              <a:t>()</a:t>
            </a:r>
          </a:p>
        </p:txBody>
      </p:sp>
      <p:sp>
        <p:nvSpPr>
          <p:cNvPr id="5" name="Oblačić za misli: oblak 4">
            <a:extLst>
              <a:ext uri="{FF2B5EF4-FFF2-40B4-BE49-F238E27FC236}">
                <a16:creationId xmlns:a16="http://schemas.microsoft.com/office/drawing/2014/main" id="{177B9F5E-E4EE-4079-8633-2D0A2FA02C56}"/>
              </a:ext>
            </a:extLst>
          </p:cNvPr>
          <p:cNvSpPr/>
          <p:nvPr/>
        </p:nvSpPr>
        <p:spPr>
          <a:xfrm>
            <a:off x="7679184" y="1943321"/>
            <a:ext cx="2876366" cy="1732033"/>
          </a:xfrm>
          <a:prstGeom prst="cloudCallout">
            <a:avLst>
              <a:gd name="adj1" fmla="val -14351"/>
              <a:gd name="adj2" fmla="val -845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presjek su samo brojevi iz obje liste koji se preklapaju (ponavljaju)</a:t>
            </a:r>
          </a:p>
        </p:txBody>
      </p:sp>
    </p:spTree>
    <p:extLst>
      <p:ext uri="{BB962C8B-B14F-4D97-AF65-F5344CB8AC3E}">
        <p14:creationId xmlns:p14="http://schemas.microsoft.com/office/powerpoint/2010/main" val="816120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BE62991-63FA-47EE-BAB6-0084A1072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7. Napiši program koji će iz liste brojeva maknuti duplikate (duple brojeve) i prikazati sve brojeve liste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D8EED39-6595-408A-9F7A-037FB7BCE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dirty="0"/>
              <a:t>a=[]</a:t>
            </a:r>
          </a:p>
          <a:p>
            <a:pPr marL="0" indent="0">
              <a:buNone/>
            </a:pPr>
            <a:r>
              <a:rPr lang="hr-HR" dirty="0"/>
              <a:t>n= </a:t>
            </a:r>
            <a:r>
              <a:rPr lang="hr-HR" dirty="0" err="1"/>
              <a:t>int</a:t>
            </a:r>
            <a:r>
              <a:rPr lang="hr-HR" dirty="0"/>
              <a:t>(input('Upiši broje elemenata u listi:'))</a:t>
            </a:r>
          </a:p>
          <a:p>
            <a:pPr marL="0" indent="0">
              <a:buNone/>
            </a:pPr>
            <a:r>
              <a:rPr lang="hr-HR" dirty="0"/>
              <a:t>for x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range</a:t>
            </a:r>
            <a:r>
              <a:rPr lang="hr-HR" dirty="0"/>
              <a:t>(0,n):</a:t>
            </a:r>
          </a:p>
          <a:p>
            <a:pPr marL="0" indent="0">
              <a:buNone/>
            </a:pPr>
            <a:r>
              <a:rPr lang="hr-HR" dirty="0"/>
              <a:t>    element=</a:t>
            </a:r>
            <a:r>
              <a:rPr lang="hr-HR" dirty="0" err="1"/>
              <a:t>int</a:t>
            </a:r>
            <a:r>
              <a:rPr lang="hr-HR" dirty="0"/>
              <a:t>(input('Upiši broj' + str(x+1) + ":"))</a:t>
            </a:r>
          </a:p>
          <a:p>
            <a:pPr marL="0" indent="0">
              <a:buNone/>
            </a:pPr>
            <a:r>
              <a:rPr lang="hr-HR" dirty="0"/>
              <a:t>    </a:t>
            </a:r>
            <a:r>
              <a:rPr lang="hr-HR" dirty="0" err="1"/>
              <a:t>a.append</a:t>
            </a:r>
            <a:r>
              <a:rPr lang="hr-HR" dirty="0"/>
              <a:t>(element)</a:t>
            </a:r>
          </a:p>
          <a:p>
            <a:pPr marL="0" indent="0">
              <a:buNone/>
            </a:pPr>
            <a:r>
              <a:rPr lang="hr-HR" dirty="0"/>
              <a:t>b = set()</a:t>
            </a:r>
          </a:p>
          <a:p>
            <a:pPr marL="0" indent="0">
              <a:buNone/>
            </a:pPr>
            <a:r>
              <a:rPr lang="hr-HR" dirty="0"/>
              <a:t>jedinstveni = []</a:t>
            </a:r>
          </a:p>
          <a:p>
            <a:pPr marL="0" indent="0">
              <a:buNone/>
            </a:pPr>
            <a:r>
              <a:rPr lang="hr-HR" dirty="0"/>
              <a:t>for x </a:t>
            </a:r>
            <a:r>
              <a:rPr lang="hr-HR" dirty="0" err="1"/>
              <a:t>in</a:t>
            </a:r>
            <a:r>
              <a:rPr lang="hr-HR" dirty="0"/>
              <a:t> a:</a:t>
            </a:r>
          </a:p>
          <a:p>
            <a:pPr marL="0" indent="0">
              <a:buNone/>
            </a:pPr>
            <a:r>
              <a:rPr lang="hr-HR" dirty="0"/>
              <a:t>    </a:t>
            </a:r>
            <a:r>
              <a:rPr lang="hr-HR" dirty="0" err="1"/>
              <a:t>if</a:t>
            </a:r>
            <a:r>
              <a:rPr lang="hr-HR" dirty="0"/>
              <a:t> x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b:</a:t>
            </a:r>
          </a:p>
          <a:p>
            <a:pPr marL="0" indent="0">
              <a:buNone/>
            </a:pPr>
            <a:r>
              <a:rPr lang="hr-HR" dirty="0"/>
              <a:t>        </a:t>
            </a:r>
            <a:r>
              <a:rPr lang="hr-HR" dirty="0" err="1"/>
              <a:t>jedinstveni.append</a:t>
            </a:r>
            <a:r>
              <a:rPr lang="hr-HR" dirty="0"/>
              <a:t>(x)</a:t>
            </a:r>
          </a:p>
          <a:p>
            <a:pPr marL="0" indent="0">
              <a:buNone/>
            </a:pPr>
            <a:r>
              <a:rPr lang="hr-HR" dirty="0"/>
              <a:t>        </a:t>
            </a:r>
            <a:r>
              <a:rPr lang="hr-HR" dirty="0" err="1"/>
              <a:t>b.add</a:t>
            </a:r>
            <a:r>
              <a:rPr lang="hr-HR" dirty="0"/>
              <a:t>(x)</a:t>
            </a:r>
          </a:p>
          <a:p>
            <a:pPr marL="0" indent="0">
              <a:buNone/>
            </a:pPr>
            <a:r>
              <a:rPr lang="hr-HR" dirty="0"/>
              <a:t>print('Lista bez duplikata:')</a:t>
            </a:r>
          </a:p>
          <a:p>
            <a:pPr marL="0" indent="0">
              <a:buNone/>
            </a:pPr>
            <a:r>
              <a:rPr lang="hr-HR" dirty="0"/>
              <a:t>print(jedinstveni)</a:t>
            </a:r>
          </a:p>
        </p:txBody>
      </p:sp>
    </p:spTree>
    <p:extLst>
      <p:ext uri="{BB962C8B-B14F-4D97-AF65-F5344CB8AC3E}">
        <p14:creationId xmlns:p14="http://schemas.microsoft.com/office/powerpoint/2010/main" val="3486255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9827BC-6D89-416B-9427-EB8FD6D4C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8. Napiši program koji upisuje listu riječi, a ispisati će nam najdužu riječ u listi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3978946-173D-4045-A58C-5218A4341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dirty="0"/>
              <a:t>a=[]</a:t>
            </a:r>
          </a:p>
          <a:p>
            <a:pPr marL="0" indent="0">
              <a:buNone/>
            </a:pPr>
            <a:r>
              <a:rPr lang="hr-HR" dirty="0"/>
              <a:t>n= </a:t>
            </a:r>
            <a:r>
              <a:rPr lang="hr-HR" dirty="0" err="1"/>
              <a:t>int</a:t>
            </a:r>
            <a:r>
              <a:rPr lang="hr-HR" dirty="0"/>
              <a:t>(input('Upiši broj elemenata liste:'))</a:t>
            </a:r>
          </a:p>
          <a:p>
            <a:pPr marL="0" indent="0">
              <a:buNone/>
            </a:pPr>
            <a:r>
              <a:rPr lang="hr-HR" dirty="0"/>
              <a:t>for x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range</a:t>
            </a:r>
            <a:r>
              <a:rPr lang="hr-HR" dirty="0"/>
              <a:t>(0,n):</a:t>
            </a:r>
          </a:p>
          <a:p>
            <a:pPr marL="0" indent="0">
              <a:buNone/>
            </a:pPr>
            <a:r>
              <a:rPr lang="hr-HR" dirty="0"/>
              <a:t>    element=input('Upiši element liste' + str(x+1) + ":")</a:t>
            </a:r>
          </a:p>
          <a:p>
            <a:pPr marL="0" indent="0">
              <a:buNone/>
            </a:pPr>
            <a:r>
              <a:rPr lang="hr-HR" dirty="0"/>
              <a:t>    </a:t>
            </a:r>
            <a:r>
              <a:rPr lang="hr-HR" dirty="0" err="1"/>
              <a:t>a.append</a:t>
            </a:r>
            <a:r>
              <a:rPr lang="hr-HR" dirty="0"/>
              <a:t>(element)</a:t>
            </a:r>
          </a:p>
          <a:p>
            <a:pPr marL="0" indent="0">
              <a:buNone/>
            </a:pPr>
            <a:r>
              <a:rPr lang="hr-HR" dirty="0"/>
              <a:t>max1=</a:t>
            </a:r>
            <a:r>
              <a:rPr lang="hr-HR" dirty="0" err="1"/>
              <a:t>len</a:t>
            </a:r>
            <a:r>
              <a:rPr lang="hr-HR" dirty="0"/>
              <a:t>(a[0])</a:t>
            </a:r>
          </a:p>
          <a:p>
            <a:pPr marL="0" indent="0">
              <a:buNone/>
            </a:pPr>
            <a:r>
              <a:rPr lang="hr-HR" dirty="0" err="1"/>
              <a:t>temp</a:t>
            </a:r>
            <a:r>
              <a:rPr lang="hr-HR" dirty="0"/>
              <a:t>=a[0]</a:t>
            </a:r>
          </a:p>
          <a:p>
            <a:pPr marL="0" indent="0">
              <a:buNone/>
            </a:pPr>
            <a:r>
              <a:rPr lang="hr-HR" dirty="0"/>
              <a:t>for i </a:t>
            </a:r>
            <a:r>
              <a:rPr lang="hr-HR" dirty="0" err="1"/>
              <a:t>in</a:t>
            </a:r>
            <a:r>
              <a:rPr lang="hr-HR" dirty="0"/>
              <a:t> a:</a:t>
            </a:r>
          </a:p>
          <a:p>
            <a:pPr marL="0" indent="0">
              <a:buNone/>
            </a:pPr>
            <a:r>
              <a:rPr lang="hr-HR" dirty="0"/>
              <a:t>    </a:t>
            </a:r>
            <a:r>
              <a:rPr lang="hr-HR" dirty="0" err="1"/>
              <a:t>if</a:t>
            </a:r>
            <a:r>
              <a:rPr lang="hr-HR" dirty="0"/>
              <a:t>(</a:t>
            </a:r>
            <a:r>
              <a:rPr lang="hr-HR" dirty="0" err="1"/>
              <a:t>len</a:t>
            </a:r>
            <a:r>
              <a:rPr lang="hr-HR" dirty="0"/>
              <a:t>(i)&gt;max1):</a:t>
            </a:r>
          </a:p>
          <a:p>
            <a:pPr marL="0" indent="0">
              <a:buNone/>
            </a:pPr>
            <a:r>
              <a:rPr lang="hr-HR" dirty="0"/>
              <a:t>       max1=</a:t>
            </a:r>
            <a:r>
              <a:rPr lang="hr-HR" dirty="0" err="1"/>
              <a:t>len</a:t>
            </a:r>
            <a:r>
              <a:rPr lang="hr-HR" dirty="0"/>
              <a:t>(i)</a:t>
            </a:r>
          </a:p>
          <a:p>
            <a:pPr marL="0" indent="0">
              <a:buNone/>
            </a:pPr>
            <a:r>
              <a:rPr lang="hr-HR" dirty="0"/>
              <a:t>       </a:t>
            </a:r>
            <a:r>
              <a:rPr lang="hr-HR" dirty="0" err="1"/>
              <a:t>temp</a:t>
            </a:r>
            <a:r>
              <a:rPr lang="hr-HR" dirty="0"/>
              <a:t>=i</a:t>
            </a:r>
          </a:p>
          <a:p>
            <a:pPr marL="0" indent="0">
              <a:buNone/>
            </a:pPr>
            <a:r>
              <a:rPr lang="hr-HR" dirty="0"/>
              <a:t>print('Najduža riječ je: ')</a:t>
            </a:r>
          </a:p>
          <a:p>
            <a:pPr marL="0" indent="0">
              <a:buNone/>
            </a:pPr>
            <a:r>
              <a:rPr lang="hr-HR" dirty="0"/>
              <a:t>print(</a:t>
            </a:r>
            <a:r>
              <a:rPr lang="hr-HR" dirty="0" err="1"/>
              <a:t>temp</a:t>
            </a:r>
            <a:r>
              <a:rPr lang="hr-H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216730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674_TF78438558" id="{2DC8EEE3-4BE4-4430-AC86-B06E24574DD1}" vid="{3985B9FD-0530-464B-A2AD-C0856C376533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{D3AA8A1D-1E9C-4815-B0DB-04FEE10E3ECA}tf78438558_win32</Template>
  <TotalTime>119</TotalTime>
  <Words>1341</Words>
  <Application>Microsoft Office PowerPoint</Application>
  <PresentationFormat>Široki zaslon</PresentationFormat>
  <Paragraphs>153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Garamond</vt:lpstr>
      <vt:lpstr>SavonVTI</vt:lpstr>
      <vt:lpstr>Python zadatci</vt:lpstr>
      <vt:lpstr>1. Pronađi drugi najveći broj u listi brojeva, a brojeve ćeš sam upisati</vt:lpstr>
      <vt:lpstr>2. Napiši program koji će upisane brojeve razvrstati u dvije liste (parne i neparne brojeve)</vt:lpstr>
      <vt:lpstr>3. Napiši program koji unosi dvije liste, spaja ih u jednu i zatim sortira</vt:lpstr>
      <vt:lpstr>4. Napiši listu slučajnih brojeva od 1 do 20</vt:lpstr>
      <vt:lpstr>5. Napiši program koji nalazi uniju iz dviju listi</vt:lpstr>
      <vt:lpstr>6. Napiši program koji pronalazi presjek dviju listi</vt:lpstr>
      <vt:lpstr>7. Napiši program koji će iz liste brojeva maknuti duplikate (duple brojeve) i prikazati sve brojeve liste </vt:lpstr>
      <vt:lpstr>8. Napiši program koji upisuje listu riječi, a ispisati će nam najdužu riječ u listi</vt:lpstr>
      <vt:lpstr>9. Napiši program koji će upisivati znakovne članove liste, a zatim posložiti listu ovisno o duljini članova liste.</vt:lpstr>
      <vt:lpstr>10. Napiši program koji će posložiti listu s podlistama od dva elementa. a=[['A',34],['B',21],['C',26]]   Zatim posloži podliste po drugom članu liste.</vt:lpstr>
      <vt:lpstr>11. Napiši program koji će upisati listu brojeva, a ispisati drugi najveći broj u listi (pomoću bubble metode)</vt:lpstr>
      <vt:lpstr>12. Napiši program koji upisuje brojeve u listu, a zatim ispisuje listu tako da zamijeni prvi i zadnji član liste</vt:lpstr>
      <vt:lpstr>IZVORI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zadatci</dc:title>
  <dc:creator>Katarina Grgić Noršić</dc:creator>
  <cp:lastModifiedBy>Katarina Grgić Noršić</cp:lastModifiedBy>
  <cp:revision>10</cp:revision>
  <dcterms:created xsi:type="dcterms:W3CDTF">2021-04-06T10:52:56Z</dcterms:created>
  <dcterms:modified xsi:type="dcterms:W3CDTF">2021-06-30T19:53:09Z</dcterms:modified>
</cp:coreProperties>
</file>